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Gelasio"/>
      <p:regular r:id="rId16"/>
    </p:embeddedFon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Kühlschrank Koch – Intelligente Rezeptsuche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Präsentation des Projekts von Simon Rapp &amp; Gideon Rüscher, HTL Dornbirn.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Einleitung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Unser Ziel: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Eine Webanwendung zu entwickeln, die Rezeptvorschläge basierend auf vorhandenen Zutaten liefert.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Zusätzliche Funktion: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Eine Favoritenfunktion, um Lieblingsrezepte zu speichern.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8842"/>
            <a:ext cx="62991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Motivation &amp; Zielsetzung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129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2236" y="2597944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51293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Reduzierung von Lebensmittelverschwendung durch intelligente Rezeptvorschläge.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7603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40329" y="3845362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017306" y="37603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Erleichterung der täglichen Essensplanung.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41400" y="5092779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017306" y="500776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Anwendung moderner Webtechnologien und Datenbanken zur Realisierung.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551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39138" y="6340197"/>
            <a:ext cx="19228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017306" y="625518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Ziel: Eine stabile, benutzerfreundliche Anwendung entwickeln und präsentieren.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66199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Architektur &amp; Technologie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Frontend: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HTML, CSS, JavaScript (ES6)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Backend: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21540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Firebase (Firestore, Authentifizierung, Persistenz)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Struktur: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215408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Dreispaltiges Layout: Zutaten-Auswahl, Rezeptanzeige, Favoritenliste.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Dynamische Updates: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215408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Durch Event-Handling (async/await).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70717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Umsetzung &amp; Funktionen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8358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7439" y="2983587"/>
            <a:ext cx="51039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Zutaten eingeben → Passende Rezepte erhalten.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411753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417439" y="4117538"/>
            <a:ext cx="51039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Favoriten-Funktion: Rezepte speichern &amp; verwalten.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32530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417439" y="5325308"/>
            <a:ext cx="51039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Eigenes Rezept hinzufügen: Benutzer können ihre eigenen Rezepte hochladen.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53307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17439" y="6533078"/>
            <a:ext cx="51039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Account-System mit Firebase: Speicherung von Daten für personalisierte Nutzung.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499"/>
            <a:ext cx="95752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Herausforderungen &amp; Lösungsansätze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85906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7203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Herausforderung: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21075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Echtzeit-Datenverwaltung mit Firebase.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667" y="2485906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3101" y="27203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Lösung: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3101" y="321075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Nutzung von Firebase für schnelles Abrufen &amp; Speichern.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034909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Herausforderung: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4759762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UI/UX optimieren für intuitive Bedienung.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667" y="4034909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310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Lösung: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3101" y="4759762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Iteratives Design und Usability-Tests.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58391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28224" y="5818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Herausforderung: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28224" y="630876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Fehlerhandling &amp; Debugging.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667" y="558391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663101" y="5818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Lösung: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663101" y="630876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Einsatz von Konsolen-Logs &amp; Error-Handling-Methoden.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8795028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Projektmanagement &amp; Meilensteine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299960" y="1745694"/>
            <a:ext cx="30480" cy="5874901"/>
          </a:xfrm>
          <a:prstGeom prst="roundRect">
            <a:avLst>
              <a:gd name="adj" fmla="val 305487"/>
            </a:avLst>
          </a:prstGeom>
          <a:solidFill>
            <a:srgbClr val="CECEC9"/>
          </a:solidFill>
          <a:ln/>
        </p:spPr>
      </p:sp>
      <p:sp>
        <p:nvSpPr>
          <p:cNvPr id="4" name="Shape 2"/>
          <p:cNvSpPr/>
          <p:nvPr/>
        </p:nvSpPr>
        <p:spPr>
          <a:xfrm>
            <a:off x="6320373" y="2229088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CECEC9"/>
          </a:solidFill>
          <a:ln/>
        </p:spPr>
      </p:sp>
      <p:sp>
        <p:nvSpPr>
          <p:cNvPr id="5" name="Shape 3"/>
          <p:cNvSpPr/>
          <p:nvPr/>
        </p:nvSpPr>
        <p:spPr>
          <a:xfrm>
            <a:off x="7065824" y="1995011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43703" y="2078117"/>
            <a:ext cx="142875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775930" y="1967389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Projektstart: 08.11.2024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534096" y="3337560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CECEC9"/>
          </a:solidFill>
          <a:ln/>
        </p:spPr>
      </p:sp>
      <p:sp>
        <p:nvSpPr>
          <p:cNvPr id="9" name="Shape 7"/>
          <p:cNvSpPr/>
          <p:nvPr/>
        </p:nvSpPr>
        <p:spPr>
          <a:xfrm>
            <a:off x="7065824" y="3103483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222272" y="3186589"/>
            <a:ext cx="18573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9"/>
          <p:cNvSpPr/>
          <p:nvPr/>
        </p:nvSpPr>
        <p:spPr>
          <a:xfrm>
            <a:off x="8534519" y="3075861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Dokumentation &amp; Analyse: Umweltanalyse, Strukturplanung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6320373" y="4335185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CECEC9"/>
          </a:solidFill>
          <a:ln/>
        </p:spPr>
      </p:sp>
      <p:sp>
        <p:nvSpPr>
          <p:cNvPr id="13" name="Shape 11"/>
          <p:cNvSpPr/>
          <p:nvPr/>
        </p:nvSpPr>
        <p:spPr>
          <a:xfrm>
            <a:off x="7065824" y="4101108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223462" y="4184213"/>
            <a:ext cx="183475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3"/>
          <p:cNvSpPr/>
          <p:nvPr/>
        </p:nvSpPr>
        <p:spPr>
          <a:xfrm>
            <a:off x="775930" y="4073485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Entwicklung: Frontend &amp; Backend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534096" y="5332809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CECEC9"/>
          </a:solidFill>
          <a:ln/>
        </p:spPr>
      </p:sp>
      <p:sp>
        <p:nvSpPr>
          <p:cNvPr id="17" name="Shape 15"/>
          <p:cNvSpPr/>
          <p:nvPr/>
        </p:nvSpPr>
        <p:spPr>
          <a:xfrm>
            <a:off x="7065824" y="5098733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21200" y="5181838"/>
            <a:ext cx="187881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600" dirty="0"/>
          </a:p>
        </p:txBody>
      </p:sp>
      <p:sp>
        <p:nvSpPr>
          <p:cNvPr id="19" name="Text 17"/>
          <p:cNvSpPr/>
          <p:nvPr/>
        </p:nvSpPr>
        <p:spPr>
          <a:xfrm>
            <a:off x="8534519" y="5071110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Testing &amp; Optimierung: Fehlerbehebung, Performance-Tests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6320373" y="6330434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CECEC9"/>
          </a:solidFill>
          <a:ln/>
        </p:spPr>
      </p:sp>
      <p:sp>
        <p:nvSpPr>
          <p:cNvPr id="21" name="Shape 19"/>
          <p:cNvSpPr/>
          <p:nvPr/>
        </p:nvSpPr>
        <p:spPr>
          <a:xfrm>
            <a:off x="7065824" y="6096357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227272" y="6179463"/>
            <a:ext cx="17573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600" dirty="0"/>
          </a:p>
        </p:txBody>
      </p:sp>
      <p:sp>
        <p:nvSpPr>
          <p:cNvPr id="23" name="Text 21"/>
          <p:cNvSpPr/>
          <p:nvPr/>
        </p:nvSpPr>
        <p:spPr>
          <a:xfrm>
            <a:off x="775930" y="6068735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Abgabe &amp; Präsentation: Februar 2025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78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Fazit &amp; Ausblick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554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75836" y="3740468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655457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Unser Projekt zeigt, dass moderne Webtechnologien erfolgreich kombiniert werden können.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6554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377101" y="3740468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5954078" y="3655457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Die Anwendung ist funktionsfähig und bietet einen echten Mehrwert.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6554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01344" y="3740468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0377249" y="3655457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Weiterentwicklungsmöglichkeiten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2261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52738" y="5311140"/>
            <a:ext cx="19228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530906" y="5226129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Mobile Version für noch mehr Flexibilität.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52261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593925" y="5311140"/>
            <a:ext cx="1797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65783" y="5226129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Erweiterte Rezeptdatenbank &amp; KI-gestützte Vorschläge.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" y="3771900"/>
            <a:ext cx="4244340" cy="6858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Danksagung &amp; Fragen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Danke für die Aufmerksamkeit! Gibt es Fragen?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2025-02-21T15:20:10Z</dcterms:created>
  <dcterms:modified xsi:type="dcterms:W3CDTF">2025-02-21T15:20:10Z</dcterms:modified>
</cp:coreProperties>
</file>